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7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44D54A-344D-4779-A950-B2C551CAB426}" type="datetimeFigureOut">
              <a:rPr lang="en-US" smtClean="0"/>
              <a:t>3/7/2011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C21F51-1D57-4BC6-BF83-782641CAE75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C21F51-1D57-4BC6-BF83-782641CAE759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51B18-17DC-456B-B552-22C38B18A36A}" type="datetimeFigureOut">
              <a:rPr lang="en-US" smtClean="0"/>
              <a:pPr/>
              <a:t>3/7/2011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3231C-789C-4D7A-B127-214E966028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51B18-17DC-456B-B552-22C38B18A36A}" type="datetimeFigureOut">
              <a:rPr lang="en-US" smtClean="0"/>
              <a:pPr/>
              <a:t>3/7/2011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3231C-789C-4D7A-B127-214E966028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51B18-17DC-456B-B552-22C38B18A36A}" type="datetimeFigureOut">
              <a:rPr lang="en-US" smtClean="0"/>
              <a:pPr/>
              <a:t>3/7/2011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3231C-789C-4D7A-B127-214E966028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51B18-17DC-456B-B552-22C38B18A36A}" type="datetimeFigureOut">
              <a:rPr lang="en-US" smtClean="0"/>
              <a:pPr/>
              <a:t>3/7/2011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3231C-789C-4D7A-B127-214E966028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51B18-17DC-456B-B552-22C38B18A36A}" type="datetimeFigureOut">
              <a:rPr lang="en-US" smtClean="0"/>
              <a:pPr/>
              <a:t>3/7/2011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3231C-789C-4D7A-B127-214E966028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51B18-17DC-456B-B552-22C38B18A36A}" type="datetimeFigureOut">
              <a:rPr lang="en-US" smtClean="0"/>
              <a:pPr/>
              <a:t>3/7/2011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3231C-789C-4D7A-B127-214E966028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51B18-17DC-456B-B552-22C38B18A36A}" type="datetimeFigureOut">
              <a:rPr lang="en-US" smtClean="0"/>
              <a:pPr/>
              <a:t>3/7/2011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3231C-789C-4D7A-B127-214E966028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51B18-17DC-456B-B552-22C38B18A36A}" type="datetimeFigureOut">
              <a:rPr lang="en-US" smtClean="0"/>
              <a:pPr/>
              <a:t>3/7/2011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3231C-789C-4D7A-B127-214E966028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51B18-17DC-456B-B552-22C38B18A36A}" type="datetimeFigureOut">
              <a:rPr lang="en-US" smtClean="0"/>
              <a:pPr/>
              <a:t>3/7/2011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3231C-789C-4D7A-B127-214E966028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51B18-17DC-456B-B552-22C38B18A36A}" type="datetimeFigureOut">
              <a:rPr lang="en-US" smtClean="0"/>
              <a:pPr/>
              <a:t>3/7/2011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3231C-789C-4D7A-B127-214E966028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51B18-17DC-456B-B552-22C38B18A36A}" type="datetimeFigureOut">
              <a:rPr lang="en-US" smtClean="0"/>
              <a:pPr/>
              <a:t>3/7/2011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D03231C-789C-4D7A-B127-214E9660282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F251B18-17DC-456B-B552-22C38B18A36A}" type="datetimeFigureOut">
              <a:rPr lang="en-US" smtClean="0"/>
              <a:pPr/>
              <a:t>3/7/2011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D03231C-789C-4D7A-B127-214E9660282C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Velvet cake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Nilela Scott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   Ingredients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n-US" sz="3600" dirty="0" smtClean="0"/>
              <a:t>3 eggs</a:t>
            </a:r>
          </a:p>
          <a:p>
            <a:pPr>
              <a:buFont typeface="Wingdings" pitchFamily="2" charset="2"/>
              <a:buChar char="§"/>
            </a:pPr>
            <a:r>
              <a:rPr lang="en-US" sz="3600" dirty="0" smtClean="0"/>
              <a:t>¾ cp butter</a:t>
            </a:r>
          </a:p>
          <a:p>
            <a:pPr>
              <a:buFont typeface="Wingdings" pitchFamily="2" charset="2"/>
              <a:buChar char="§"/>
            </a:pPr>
            <a:r>
              <a:rPr lang="en-US" sz="3600" dirty="0" smtClean="0"/>
              <a:t> 3 cp  all purpose</a:t>
            </a:r>
          </a:p>
          <a:p>
            <a:pPr>
              <a:buFont typeface="Wingdings" pitchFamily="2" charset="2"/>
              <a:buChar char="§"/>
            </a:pPr>
            <a:r>
              <a:rPr lang="en-US" sz="3600" dirty="0" smtClean="0"/>
              <a:t>2 tsp unsweetened cocoa powder</a:t>
            </a:r>
          </a:p>
          <a:p>
            <a:pPr>
              <a:buFont typeface="Wingdings" pitchFamily="2" charset="2"/>
              <a:buChar char="§"/>
            </a:pPr>
            <a:r>
              <a:rPr lang="en-US" sz="3600" dirty="0" smtClean="0"/>
              <a:t>2 ¼ cp sugar</a:t>
            </a:r>
          </a:p>
          <a:p>
            <a:pPr>
              <a:buFont typeface="Wingdings" pitchFamily="2" charset="2"/>
              <a:buChar char="§"/>
            </a:pPr>
            <a:r>
              <a:rPr lang="en-US" sz="3600" dirty="0" smtClean="0"/>
              <a:t>1 ½ tsp vanilla </a:t>
            </a:r>
          </a:p>
          <a:p>
            <a:pPr>
              <a:buFont typeface="Wingdings" pitchFamily="2" charset="2"/>
              <a:buChar char="§"/>
            </a:pPr>
            <a:r>
              <a:rPr lang="en-US" sz="3600" dirty="0" smtClean="0"/>
              <a:t>1   1 oz bottle red food coloring</a:t>
            </a:r>
          </a:p>
          <a:p>
            <a:pPr>
              <a:buFont typeface="Wingdings" pitchFamily="2" charset="2"/>
              <a:buChar char="§"/>
            </a:pPr>
            <a:r>
              <a:rPr lang="en-US" sz="3600" dirty="0" smtClean="0"/>
              <a:t>1 ½  cp butter milk</a:t>
            </a:r>
          </a:p>
          <a:p>
            <a:pPr>
              <a:buFont typeface="Wingdings" pitchFamily="2" charset="2"/>
              <a:buChar char="§"/>
            </a:pPr>
            <a:r>
              <a:rPr lang="en-US" sz="3600" dirty="0" smtClean="0"/>
              <a:t>1 ½ baking soda</a:t>
            </a:r>
          </a:p>
          <a:p>
            <a:pPr>
              <a:buFont typeface="Wingdings" pitchFamily="2" charset="2"/>
              <a:buChar char="§"/>
            </a:pPr>
            <a:r>
              <a:rPr lang="en-US" sz="3600" dirty="0" smtClean="0"/>
              <a:t>1 1 /2 tsp vinegar</a:t>
            </a:r>
          </a:p>
          <a:p>
            <a:pPr>
              <a:buFont typeface="Wingdings" pitchFamily="2" charset="2"/>
              <a:buChar char="§"/>
            </a:pPr>
            <a:r>
              <a:rPr lang="en-US" sz="3600" dirty="0" smtClean="0"/>
              <a:t>1 can butter cream frosting</a:t>
            </a:r>
          </a:p>
          <a:p>
            <a:pPr>
              <a:buFont typeface="Wingdings" pitchFamily="2" charset="2"/>
              <a:buChar char="§"/>
            </a:pPr>
            <a:endParaRPr lang="en-US" sz="3600" dirty="0" smtClean="0"/>
          </a:p>
          <a:p>
            <a:pPr>
              <a:buFont typeface="Wingdings" pitchFamily="2" charset="2"/>
              <a:buChar char="§"/>
            </a:pPr>
            <a:endParaRPr lang="en-US" sz="3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</TotalTime>
  <Words>58</Words>
  <Application>Microsoft Office PowerPoint</Application>
  <PresentationFormat>On-screen Show (4:3)</PresentationFormat>
  <Paragraphs>15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Flow</vt:lpstr>
      <vt:lpstr>Velvet cake</vt:lpstr>
      <vt:lpstr>                          Ingredients</vt:lpstr>
    </vt:vector>
  </TitlesOfParts>
  <Company>Hamilton Township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Velvet cake</dc:title>
  <dc:creator>*</dc:creator>
  <cp:lastModifiedBy>*</cp:lastModifiedBy>
  <cp:revision>7</cp:revision>
  <dcterms:created xsi:type="dcterms:W3CDTF">2011-03-03T12:58:23Z</dcterms:created>
  <dcterms:modified xsi:type="dcterms:W3CDTF">2011-03-07T15:05:09Z</dcterms:modified>
</cp:coreProperties>
</file>